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323" r:id="rId63"/>
    <p:sldId id="324" r:id="rId64"/>
    <p:sldId id="325" r:id="rId65"/>
    <p:sldId id="326" r:id="rId66"/>
    <p:sldId id="327" r:id="rId67"/>
    <p:sldId id="328" r:id="rId68"/>
    <p:sldId id="329" r:id="rId69"/>
    <p:sldId id="330" r:id="rId70"/>
    <p:sldId id="331" r:id="rId71"/>
    <p:sldId id="332" r:id="rId72"/>
    <p:sldId id="333" r:id="rId73"/>
    <p:sldId id="334" r:id="rId74"/>
    <p:sldId id="335" r:id="rId75"/>
    <p:sldId id="336" r:id="rId76"/>
    <p:sldId id="337" r:id="rId77"/>
    <p:sldId id="338" r:id="rId78"/>
    <p:sldId id="339" r:id="rId79"/>
    <p:sldId id="340" r:id="rId80"/>
    <p:sldId id="341" r:id="rId81"/>
    <p:sldId id="342" r:id="rId8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A4AD51-2B83-46FD-9DD6-D407C18E52CC}" v="8" dt="2026-09-17T07:25:04.140"/>
    <p1510:client id="{FD9BE672-EDE7-4528-A297-0D7F33CF740B}" v="1" dt="2026-09-17T12:13:26.7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88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microsoft.com/office/2016/11/relationships/changesInfo" Target="changesInfos/changesInfo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Macuchova Martinkovicova" userId="ce4d48d06c888c8e" providerId="LiveId" clId="{9DF0A13B-CF85-4D9E-A265-601860192BC1}"/>
    <pc:docChg chg="undo custSel addSld delSld modSld">
      <pc:chgData name="Maria Macuchova Martinkovicova" userId="ce4d48d06c888c8e" providerId="LiveId" clId="{9DF0A13B-CF85-4D9E-A265-601860192BC1}" dt="2026-09-17T12:14:35.053" v="1945" actId="113"/>
      <pc:docMkLst>
        <pc:docMk/>
      </pc:docMkLst>
      <pc:sldChg chg="addSp modSp mod setBg">
        <pc:chgData name="Maria Macuchova Martinkovicova" userId="ce4d48d06c888c8e" providerId="LiveId" clId="{9DF0A13B-CF85-4D9E-A265-601860192BC1}" dt="2026-09-17T12:14:35.053" v="1945" actId="113"/>
        <pc:sldMkLst>
          <pc:docMk/>
          <pc:sldMk cId="2083182028" sldId="256"/>
        </pc:sldMkLst>
        <pc:spChg chg="mod">
          <ac:chgData name="Maria Macuchova Martinkovicova" userId="ce4d48d06c888c8e" providerId="LiveId" clId="{9DF0A13B-CF85-4D9E-A265-601860192BC1}" dt="2026-09-16T07:48:28.719" v="261" actId="207"/>
          <ac:spMkLst>
            <pc:docMk/>
            <pc:sldMk cId="2083182028" sldId="256"/>
            <ac:spMk id="2" creationId="{7A9955E0-17CA-4AD0-B19B-D4136D15C2FD}"/>
          </ac:spMkLst>
        </pc:spChg>
        <pc:spChg chg="mod">
          <ac:chgData name="Maria Macuchova Martinkovicova" userId="ce4d48d06c888c8e" providerId="LiveId" clId="{9DF0A13B-CF85-4D9E-A265-601860192BC1}" dt="2026-09-17T12:14:35.053" v="1945" actId="113"/>
          <ac:spMkLst>
            <pc:docMk/>
            <pc:sldMk cId="2083182028" sldId="256"/>
            <ac:spMk id="3" creationId="{F07E525F-42DB-38CB-4627-CEF8D7988609}"/>
          </ac:spMkLst>
        </pc:spChg>
        <pc:spChg chg="add mod">
          <ac:chgData name="Maria Macuchova Martinkovicova" userId="ce4d48d06c888c8e" providerId="LiveId" clId="{9DF0A13B-CF85-4D9E-A265-601860192BC1}" dt="2026-09-16T07:46:53.533" v="255" actId="403"/>
          <ac:spMkLst>
            <pc:docMk/>
            <pc:sldMk cId="2083182028" sldId="256"/>
            <ac:spMk id="4" creationId="{00000000-0000-0000-0000-000000000000}"/>
          </ac:spMkLst>
        </pc:spChg>
        <pc:spChg chg="add mod">
          <ac:chgData name="Maria Macuchova Martinkovicova" userId="ce4d48d06c888c8e" providerId="LiveId" clId="{9DF0A13B-CF85-4D9E-A265-601860192BC1}" dt="2026-09-17T12:14:13.461" v="1939" actId="20577"/>
          <ac:spMkLst>
            <pc:docMk/>
            <pc:sldMk cId="2083182028" sldId="256"/>
            <ac:spMk id="5" creationId="{2CB01592-00A4-5A42-FDE6-A250B79AA12E}"/>
          </ac:spMkLst>
        </pc:spChg>
      </pc:sldChg>
      <pc:sldChg chg="modSp del mod setBg">
        <pc:chgData name="Maria Macuchova Martinkovicova" userId="ce4d48d06c888c8e" providerId="LiveId" clId="{9DF0A13B-CF85-4D9E-A265-601860192BC1}" dt="2026-09-17T12:12:09.701" v="1823" actId="47"/>
        <pc:sldMkLst>
          <pc:docMk/>
          <pc:sldMk cId="2527046707" sldId="257"/>
        </pc:sldMkLst>
        <pc:spChg chg="mod">
          <ac:chgData name="Maria Macuchova Martinkovicova" userId="ce4d48d06c888c8e" providerId="LiveId" clId="{9DF0A13B-CF85-4D9E-A265-601860192BC1}" dt="2026-09-16T07:48:07.128" v="259" actId="404"/>
          <ac:spMkLst>
            <pc:docMk/>
            <pc:sldMk cId="2527046707" sldId="257"/>
            <ac:spMk id="10" creationId="{F993E97A-ED10-C01D-CB11-CF88BBACD4FE}"/>
          </ac:spMkLst>
        </pc:spChg>
      </pc:sldChg>
      <pc:sldChg chg="addSp modSp add del mod setBg">
        <pc:chgData name="Maria Macuchova Martinkovicova" userId="ce4d48d06c888c8e" providerId="LiveId" clId="{9DF0A13B-CF85-4D9E-A265-601860192BC1}" dt="2026-09-17T12:12:09.701" v="1823" actId="47"/>
        <pc:sldMkLst>
          <pc:docMk/>
          <pc:sldMk cId="0" sldId="258"/>
        </pc:sldMkLst>
        <pc:spChg chg="mod">
          <ac:chgData name="Maria Macuchova Martinkovicova" userId="ce4d48d06c888c8e" providerId="LiveId" clId="{9DF0A13B-CF85-4D9E-A265-601860192BC1}" dt="2026-09-16T07:48:53.007" v="262" actId="2711"/>
          <ac:spMkLst>
            <pc:docMk/>
            <pc:sldMk cId="0" sldId="258"/>
            <ac:spMk id="2" creationId="{00000000-0000-0000-0000-000000000000}"/>
          </ac:spMkLst>
        </pc:spChg>
        <pc:spChg chg="mod">
          <ac:chgData name="Maria Macuchova Martinkovicova" userId="ce4d48d06c888c8e" providerId="LiveId" clId="{9DF0A13B-CF85-4D9E-A265-601860192BC1}" dt="2026-09-16T07:41:27.921" v="248" actId="1076"/>
          <ac:spMkLst>
            <pc:docMk/>
            <pc:sldMk cId="0" sldId="258"/>
            <ac:spMk id="4" creationId="{00000000-0000-0000-0000-000000000000}"/>
          </ac:spMkLst>
        </pc:spChg>
        <pc:spChg chg="add mod">
          <ac:chgData name="Maria Macuchova Martinkovicova" userId="ce4d48d06c888c8e" providerId="LiveId" clId="{9DF0A13B-CF85-4D9E-A265-601860192BC1}" dt="2026-09-17T07:02:29.580" v="1207" actId="20577"/>
          <ac:spMkLst>
            <pc:docMk/>
            <pc:sldMk cId="0" sldId="258"/>
            <ac:spMk id="5" creationId="{702458F7-9987-87BC-2547-DE75DED5DE69}"/>
          </ac:spMkLst>
        </pc:spChg>
        <pc:picChg chg="mod">
          <ac:chgData name="Maria Macuchova Martinkovicova" userId="ce4d48d06c888c8e" providerId="LiveId" clId="{9DF0A13B-CF85-4D9E-A265-601860192BC1}" dt="2026-09-16T07:41:23.093" v="247" actId="1076"/>
          <ac:picMkLst>
            <pc:docMk/>
            <pc:sldMk cId="0" sldId="258"/>
            <ac:picMk id="3" creationId="{00000000-0000-0000-0000-000000000000}"/>
          </ac:picMkLst>
        </pc:picChg>
      </pc:sldChg>
      <pc:sldChg chg="addSp delSp modSp new del mod setBg">
        <pc:chgData name="Maria Macuchova Martinkovicova" userId="ce4d48d06c888c8e" providerId="LiveId" clId="{9DF0A13B-CF85-4D9E-A265-601860192BC1}" dt="2026-09-17T12:12:09.701" v="1823" actId="47"/>
        <pc:sldMkLst>
          <pc:docMk/>
          <pc:sldMk cId="1843799120" sldId="259"/>
        </pc:sldMkLst>
        <pc:spChg chg="add mod">
          <ac:chgData name="Maria Macuchova Martinkovicova" userId="ce4d48d06c888c8e" providerId="LiveId" clId="{9DF0A13B-CF85-4D9E-A265-601860192BC1}" dt="2026-09-17T07:18:07.045" v="1473" actId="26606"/>
          <ac:spMkLst>
            <pc:docMk/>
            <pc:sldMk cId="1843799120" sldId="259"/>
            <ac:spMk id="2" creationId="{67274A19-B52D-20CD-704F-B245F9A7CE83}"/>
          </ac:spMkLst>
        </pc:spChg>
        <pc:spChg chg="add del">
          <ac:chgData name="Maria Macuchova Martinkovicova" userId="ce4d48d06c888c8e" providerId="LiveId" clId="{9DF0A13B-CF85-4D9E-A265-601860192BC1}" dt="2026-09-17T07:18:07.045" v="1473" actId="26606"/>
          <ac:spMkLst>
            <pc:docMk/>
            <pc:sldMk cId="1843799120" sldId="259"/>
            <ac:spMk id="8" creationId="{F13C74B1-5B17-4795-BED0-7140497B445A}"/>
          </ac:spMkLst>
        </pc:spChg>
        <pc:spChg chg="add del">
          <ac:chgData name="Maria Macuchova Martinkovicova" userId="ce4d48d06c888c8e" providerId="LiveId" clId="{9DF0A13B-CF85-4D9E-A265-601860192BC1}" dt="2026-09-17T07:18:07.045" v="1473" actId="26606"/>
          <ac:spMkLst>
            <pc:docMk/>
            <pc:sldMk cId="1843799120" sldId="259"/>
            <ac:spMk id="10" creationId="{D4974D33-8DC5-464E-8C6D-BE58F0669C17}"/>
          </ac:spMkLst>
        </pc:spChg>
        <pc:picChg chg="add mod">
          <ac:chgData name="Maria Macuchova Martinkovicova" userId="ce4d48d06c888c8e" providerId="LiveId" clId="{9DF0A13B-CF85-4D9E-A265-601860192BC1}" dt="2026-09-17T07:18:28.056" v="1491" actId="1076"/>
          <ac:picMkLst>
            <pc:docMk/>
            <pc:sldMk cId="1843799120" sldId="259"/>
            <ac:picMk id="3" creationId="{00000000-0000-0000-0000-000000000000}"/>
          </ac:picMkLst>
        </pc:picChg>
      </pc:sldChg>
      <pc:sldChg chg="addSp modSp new del mod setBg">
        <pc:chgData name="Maria Macuchova Martinkovicova" userId="ce4d48d06c888c8e" providerId="LiveId" clId="{9DF0A13B-CF85-4D9E-A265-601860192BC1}" dt="2026-09-17T12:12:09.701" v="1823" actId="47"/>
        <pc:sldMkLst>
          <pc:docMk/>
          <pc:sldMk cId="2884470295" sldId="260"/>
        </pc:sldMkLst>
        <pc:spChg chg="add mod">
          <ac:chgData name="Maria Macuchova Martinkovicova" userId="ce4d48d06c888c8e" providerId="LiveId" clId="{9DF0A13B-CF85-4D9E-A265-601860192BC1}" dt="2026-09-17T07:24:33.168" v="1681" actId="1076"/>
          <ac:spMkLst>
            <pc:docMk/>
            <pc:sldMk cId="2884470295" sldId="260"/>
            <ac:spMk id="2" creationId="{9CADA332-CE11-175D-D6FC-119C2A27A756}"/>
          </ac:spMkLst>
        </pc:spChg>
        <pc:spChg chg="add mod">
          <ac:chgData name="Maria Macuchova Martinkovicova" userId="ce4d48d06c888c8e" providerId="LiveId" clId="{9DF0A13B-CF85-4D9E-A265-601860192BC1}" dt="2026-09-17T07:27:24.351" v="1790" actId="20577"/>
          <ac:spMkLst>
            <pc:docMk/>
            <pc:sldMk cId="2884470295" sldId="260"/>
            <ac:spMk id="4" creationId="{D3DE5533-2BFA-3C31-2B88-2E5374A68E7B}"/>
          </ac:spMkLst>
        </pc:spChg>
        <pc:picChg chg="add mod">
          <ac:chgData name="Maria Macuchova Martinkovicova" userId="ce4d48d06c888c8e" providerId="LiveId" clId="{9DF0A13B-CF85-4D9E-A265-601860192BC1}" dt="2026-09-17T07:24:59.536" v="1683" actId="1076"/>
          <ac:picMkLst>
            <pc:docMk/>
            <pc:sldMk cId="2884470295" sldId="260"/>
            <ac:picMk id="3" creationId="{00000000-0000-0000-0000-000000000000}"/>
          </ac:picMkLst>
        </pc:picChg>
        <pc:picChg chg="add mod">
          <ac:chgData name="Maria Macuchova Martinkovicova" userId="ce4d48d06c888c8e" providerId="LiveId" clId="{9DF0A13B-CF85-4D9E-A265-601860192BC1}" dt="2026-09-17T07:29:42.179" v="1792" actId="14100"/>
          <ac:picMkLst>
            <pc:docMk/>
            <pc:sldMk cId="2884470295" sldId="260"/>
            <ac:picMk id="5" creationId="{00000000-0000-0000-0000-000000000000}"/>
          </ac:picMkLst>
        </pc:picChg>
      </pc:sldChg>
      <pc:sldChg chg="add del">
        <pc:chgData name="Maria Macuchova Martinkovicova" userId="ce4d48d06c888c8e" providerId="LiveId" clId="{9DF0A13B-CF85-4D9E-A265-601860192BC1}" dt="2026-09-17T12:12:12.628" v="1824" actId="47"/>
        <pc:sldMkLst>
          <pc:docMk/>
          <pc:sldMk cId="0" sldId="261"/>
        </pc:sldMkLst>
      </pc:sldChg>
      <pc:sldChg chg="add del">
        <pc:chgData name="Maria Macuchova Martinkovicova" userId="ce4d48d06c888c8e" providerId="LiveId" clId="{9DF0A13B-CF85-4D9E-A265-601860192BC1}" dt="2026-09-17T12:12:13.177" v="1825" actId="47"/>
        <pc:sldMkLst>
          <pc:docMk/>
          <pc:sldMk cId="0" sldId="262"/>
        </pc:sldMkLst>
      </pc:sldChg>
      <pc:sldChg chg="add del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63"/>
        </pc:sldMkLst>
      </pc:sldChg>
      <pc:sldChg chg="add del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64"/>
        </pc:sldMkLst>
      </pc:sldChg>
      <pc:sldChg chg="add del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65"/>
        </pc:sldMkLst>
      </pc:sldChg>
      <pc:sldChg chg="add del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66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67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68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69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70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71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72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73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74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75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76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77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78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79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80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81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82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83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84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85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86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87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88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89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90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91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92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93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94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95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96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97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98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299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00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01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02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03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04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05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06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07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08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09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10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11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12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13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14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15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16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17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18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19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20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21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22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23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24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25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26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27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28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29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30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31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32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33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34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35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36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37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38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39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40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41"/>
        </pc:sldMkLst>
      </pc:sldChg>
      <pc:sldChg chg="add">
        <pc:chgData name="Maria Macuchova Martinkovicova" userId="ce4d48d06c888c8e" providerId="LiveId" clId="{9DF0A13B-CF85-4D9E-A265-601860192BC1}" dt="2026-09-17T08:16:13.611" v="1796" actId="26606"/>
        <pc:sldMkLst>
          <pc:docMk/>
          <pc:sldMk cId="0" sldId="34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AB9675-DAE5-9942-E8C8-70FEB84A97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949D45F-7BC3-6B8D-5328-DE3AAE23AA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9322B61-A9D2-A745-79D4-9C17035D1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8A769-B52D-4A19-A859-D06B96A429E7}" type="datetimeFigureOut">
              <a:rPr lang="sk-SK" smtClean="0"/>
              <a:t>17. 9. 2026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FB2F357-54D3-BE62-E7E9-4B0CAE6A2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B9594B2-039B-925A-0CFD-9B3764A5E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01D0-3178-4BAC-9332-176DD5E0394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82472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03AF76-1F3F-892C-7359-879A14276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DF2F12B-F67A-EE1C-34FA-723E8A8BD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76DF13A-5A33-3E3A-AD41-4D752F152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8A769-B52D-4A19-A859-D06B96A429E7}" type="datetimeFigureOut">
              <a:rPr lang="sk-SK" smtClean="0"/>
              <a:t>17. 9. 2026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57E80F1-79EA-543F-BD1C-2DA7BC073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EFE181E-9B6A-AB52-E7C6-DD4561FE0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01D0-3178-4BAC-9332-176DD5E0394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54449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039680-9A56-D8EE-3C5D-C54C505E7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DB62918-D3B5-E09C-87D2-6055C339E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30EC9F8-590F-EAEA-E4D1-C19960519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8A769-B52D-4A19-A859-D06B96A429E7}" type="datetimeFigureOut">
              <a:rPr lang="sk-SK" smtClean="0"/>
              <a:t>17. 9. 2026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9BF13B1-5016-9289-42B8-197C98E2A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4602A68-AB9F-7D0D-EC52-FFF995B5B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01D0-3178-4BAC-9332-176DD5E0394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32815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D5387E-EF81-B53D-8C0F-D7C9570E8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A39858C-B1C0-4B9D-BD91-4B6709EF9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43085859-FE23-41E1-3163-12A05984EC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C5BA4CF6-8D74-A704-A762-C8C53AB4C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8A769-B52D-4A19-A859-D06B96A429E7}" type="datetimeFigureOut">
              <a:rPr lang="sk-SK" smtClean="0"/>
              <a:t>17. 9. 2026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D7F6489-5FDA-F5D5-D287-E59E77AF8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F32FDCB-CE1B-B40A-7CF9-C81117FA3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01D0-3178-4BAC-9332-176DD5E0394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61161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A5E265-C46C-1D1C-6FBB-D24380862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072D55C-877D-CACF-3554-866CCB368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6C157F00-C8D0-F87E-3568-E432BD81D7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2FD3BF3-B348-3C76-D55C-A5CDA220E7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CEEEFF6-1DF6-2CB2-C289-E72A4DA42B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DB937FBE-81C5-0A7D-584C-ACC7B0F8E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8A769-B52D-4A19-A859-D06B96A429E7}" type="datetimeFigureOut">
              <a:rPr lang="sk-SK" smtClean="0"/>
              <a:t>17. 9. 2026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DA081285-8C17-FF9C-48A8-829A2EDDE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C150F9EC-A91B-7B28-3E6B-A1E56147D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01D0-3178-4BAC-9332-176DD5E0394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38973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106D35-32C5-96E8-D89B-1515B6FF6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B0B1262C-5D11-0B6D-7D60-898E4A098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8A769-B52D-4A19-A859-D06B96A429E7}" type="datetimeFigureOut">
              <a:rPr lang="sk-SK" smtClean="0"/>
              <a:t>17. 9. 2026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0EA011D4-4647-2A8C-E958-2C5BA56CB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49648347-E850-1C00-A68A-48715F1D7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01D0-3178-4BAC-9332-176DD5E0394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918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EAFB7D4D-9A1E-B93C-AD7A-70218231A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8A769-B52D-4A19-A859-D06B96A429E7}" type="datetimeFigureOut">
              <a:rPr lang="sk-SK" smtClean="0"/>
              <a:t>17. 9. 2026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D6FA558B-4C68-7918-E032-BCF6D5300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8C9B2D0E-8D70-7D2C-8381-A55FFB26D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01D0-3178-4BAC-9332-176DD5E0394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22386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4A4800-F5C4-217A-5C89-8A18A663F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40D71E9-F132-98BA-E89F-D76DFA3F6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F470B9F-B75E-0C78-6D5C-CC47329177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42F655C-E885-80F9-0684-589B5F3FB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8A769-B52D-4A19-A859-D06B96A429E7}" type="datetimeFigureOut">
              <a:rPr lang="sk-SK" smtClean="0"/>
              <a:t>17. 9. 2026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DBE5BE3E-75FE-9998-7FA8-A4710DBBF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AA967FBB-C303-7475-A8D1-CC31F435E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01D0-3178-4BAC-9332-176DD5E0394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1005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890707-B8EA-34FD-50F4-25F4E8E97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46F97C50-717F-F8C3-FA8A-5E6CD8822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6A93A57-B6F1-77F7-99A0-9C413D87F3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2AD46EE9-034E-0B99-E69B-BE2E59A8B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8A769-B52D-4A19-A859-D06B96A429E7}" type="datetimeFigureOut">
              <a:rPr lang="sk-SK" smtClean="0"/>
              <a:t>17. 9. 2026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79ED6517-A486-ECE8-336A-0FFE02F54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FB3DE12-3DBD-8C17-C00A-937ED20EF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01D0-3178-4BAC-9332-176DD5E0394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89879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95FDB6-E758-BD77-0588-5A7D3D19E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6157E105-108F-06F3-1691-824860F320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6B29AD9-0F2D-6D96-6E2A-C615E3912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8A769-B52D-4A19-A859-D06B96A429E7}" type="datetimeFigureOut">
              <a:rPr lang="sk-SK" smtClean="0"/>
              <a:t>17. 9. 2026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E3C9DC3-C66D-907C-7197-BE812FD1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57D262E-AB94-4C37-1EDC-D9C58A1FE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01D0-3178-4BAC-9332-176DD5E0394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39269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BFC3E737-053D-B8D3-551B-E5F5250CE8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A7614947-71DD-9FEB-B9C1-5A4CF841F0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DFCAE07-4C25-B717-C940-B0D7CC367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8A769-B52D-4A19-A859-D06B96A429E7}" type="datetimeFigureOut">
              <a:rPr lang="sk-SK" smtClean="0"/>
              <a:t>17. 9. 2026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0AAF740-D4BC-7467-C920-ED5F2AA6D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90494D5-BBF0-995C-4556-DDA1EB55D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601D0-3178-4BAC-9332-176DD5E0394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06704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0A473EF-5D26-93F2-94A5-B2D39B0B6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D7F8847-DB23-B5EF-5471-CDA0961DA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DEE6B97-4093-25A2-077A-CFEB8A555D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58A769-B52D-4A19-A859-D06B96A429E7}" type="datetimeFigureOut">
              <a:rPr lang="sk-SK" smtClean="0"/>
              <a:t>17. 9. 2026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44B1FF1-D533-197A-CE2C-AAC2B60EC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2400BA0-27D6-0A1B-415D-699284440B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3601D0-3178-4BAC-9332-176DD5E0394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7196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slide" Target="slide37.xml"/><Relationship Id="rId3" Type="http://schemas.openxmlformats.org/officeDocument/2006/relationships/slide" Target="slide7.xml"/><Relationship Id="rId7" Type="http://schemas.openxmlformats.org/officeDocument/2006/relationships/slide" Target="slide19.xml"/><Relationship Id="rId12" Type="http://schemas.openxmlformats.org/officeDocument/2006/relationships/slide" Target="slide34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11" Type="http://schemas.openxmlformats.org/officeDocument/2006/relationships/slide" Target="slide31.xml"/><Relationship Id="rId5" Type="http://schemas.openxmlformats.org/officeDocument/2006/relationships/slide" Target="slide13.xml"/><Relationship Id="rId10" Type="http://schemas.openxmlformats.org/officeDocument/2006/relationships/slide" Target="slide28.xml"/><Relationship Id="rId4" Type="http://schemas.openxmlformats.org/officeDocument/2006/relationships/slide" Target="slide10.xml"/><Relationship Id="rId9" Type="http://schemas.openxmlformats.org/officeDocument/2006/relationships/slide" Target="slide25.xml"/><Relationship Id="rId14" Type="http://schemas.openxmlformats.org/officeDocument/2006/relationships/slide" Target="slide4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1.xml"/><Relationship Id="rId13" Type="http://schemas.openxmlformats.org/officeDocument/2006/relationships/slide" Target="slide76.xml"/><Relationship Id="rId3" Type="http://schemas.openxmlformats.org/officeDocument/2006/relationships/slide" Target="slide46.xml"/><Relationship Id="rId7" Type="http://schemas.openxmlformats.org/officeDocument/2006/relationships/slide" Target="slide58.xml"/><Relationship Id="rId12" Type="http://schemas.openxmlformats.org/officeDocument/2006/relationships/slide" Target="slide73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5.xml"/><Relationship Id="rId11" Type="http://schemas.openxmlformats.org/officeDocument/2006/relationships/slide" Target="slide70.xml"/><Relationship Id="rId5" Type="http://schemas.openxmlformats.org/officeDocument/2006/relationships/slide" Target="slide52.xml"/><Relationship Id="rId10" Type="http://schemas.openxmlformats.org/officeDocument/2006/relationships/slide" Target="slide67.xml"/><Relationship Id="rId4" Type="http://schemas.openxmlformats.org/officeDocument/2006/relationships/slide" Target="slide49.xml"/><Relationship Id="rId9" Type="http://schemas.openxmlformats.org/officeDocument/2006/relationships/slide" Target="slide64.xml"/><Relationship Id="rId14" Type="http://schemas.openxmlformats.org/officeDocument/2006/relationships/slide" Target="slide7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slide" Target="slide3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slide" Target="slide3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slide" Target="slide4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slide" Target="slide4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" Target="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slide" Target="slide4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" Target="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slide" Target="slide5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" Target="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slide" Target="slide5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" Target="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slide" Target="slide5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" Target="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slide" Target="slide6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" Target="slide5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slide" Target="slide6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" Target="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slide" Target="slide65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" Target="slide6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" Target="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" Target="slide71.xml"/><Relationship Id="rId2" Type="http://schemas.openxmlformats.org/officeDocument/2006/relationships/slide" Target="slide72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" Target="slide70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" Target="slide74.xml"/><Relationship Id="rId2" Type="http://schemas.openxmlformats.org/officeDocument/2006/relationships/slide" Target="slide75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" Target="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" Target="slide77.xml"/><Relationship Id="rId2" Type="http://schemas.openxmlformats.org/officeDocument/2006/relationships/slide" Target="slide78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slide" Target="slide7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" Target="slide80.xml"/><Relationship Id="rId2" Type="http://schemas.openxmlformats.org/officeDocument/2006/relationships/slide" Target="slide81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" Target="slide7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9955E0-17CA-4AD0-B19B-D4136D15C2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</a:rPr>
              <a:t>Názvy a značky chemických prvkov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07E525F-42DB-38CB-4627-CEF8D79886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precvičovanie značiek </a:t>
            </a:r>
          </a:p>
          <a:p>
            <a:r>
              <a:rPr lang="sk-SK" i="1" dirty="0">
                <a:solidFill>
                  <a:srgbClr val="FF0000"/>
                </a:solidFill>
              </a:rPr>
              <a:t>funguje len v režime spustenej prezentácie!!!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0" y="6252710"/>
            <a:ext cx="2496312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2400" i="1" dirty="0" err="1">
                <a:solidFill>
                  <a:srgbClr val="5B9C64">
                    <a:alpha val="55000"/>
                  </a:srgbClr>
                </a:solidFill>
                <a:latin typeface="Agency FB"/>
              </a:rPr>
              <a:t>MaruskaMacMa</a:t>
            </a:r>
            <a:endParaRPr sz="2400" i="1" dirty="0">
              <a:solidFill>
                <a:srgbClr val="5B9C64">
                  <a:alpha val="55000"/>
                </a:srgbClr>
              </a:solidFill>
              <a:latin typeface="Agency FB"/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2CB01592-00A4-5A42-FDE6-A250B79AA12E}"/>
              </a:ext>
            </a:extLst>
          </p:cNvPr>
          <p:cNvSpPr txBox="1"/>
          <p:nvPr/>
        </p:nvSpPr>
        <p:spPr>
          <a:xfrm>
            <a:off x="279401" y="6406219"/>
            <a:ext cx="292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400" i="1" dirty="0">
                <a:latin typeface="Bookman Old Style" panose="02050604050505020204" pitchFamily="18" charset="0"/>
              </a:rPr>
              <a:t>Vytvorené s pomocou AI.</a:t>
            </a:r>
          </a:p>
        </p:txBody>
      </p:sp>
    </p:spTree>
    <p:extLst>
      <p:ext uri="{BB962C8B-B14F-4D97-AF65-F5344CB8AC3E}">
        <p14:creationId xmlns:p14="http://schemas.microsoft.com/office/powerpoint/2010/main" val="2083182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Klikni na názov vľavo a potom vyber jeho značku vpravo.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Vybrať: mangán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Vybrať: hliník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4" action="ppaction://hlinksldjump" tooltip="Vybrať: draslík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5" action="ppaction://hlinksldjump" tooltip="Vybrať: jód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6" action="ppaction://hlinksldjump" tooltip="Vybrať: horčík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7" action="ppaction://hlinksldjump" tooltip="Vybrať: fluór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8" action="ppaction://hlinksldjump" tooltip="Vybrať: chlór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9" action="ppaction://hlinksldjump" tooltip="Vybrať: kyslík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10" action="ppaction://hlinksldjump" tooltip="Vybrať: kremík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11" action="ppaction://hlinksldjump" tooltip="Vybrať: dusík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12" action="ppaction://hlinksldjump" tooltip="Vybrať: lítium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13" action="ppaction://hlinksldjump" tooltip="Vybrať: hélium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14" action="ppaction://hlinksldjump" tooltip="Vybrať: fosfor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Klikni na názov vľavo a potom vyber jeho značku vpravo.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Vybrať: selén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Vybrať: uhlík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4" action="ppaction://hlinksldjump" tooltip="Vybrať: síra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5" action="ppaction://hlinksldjump" tooltip="Vybrať: sodík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6" action="ppaction://hlinksldjump" tooltip="Vybrať: vápnik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7" action="ppaction://hlinksldjump" tooltip="Vybrať: železo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8" action="ppaction://hlinksldjump" tooltip="Vybrať: vodík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9" action="ppaction://hlinksldjump" tooltip="Vybrať: zlato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10" action="ppaction://hlinksldjump" tooltip="Vybrať: meď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11" action="ppaction://hlinksldjump" tooltip="Vybrať: striebro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12" action="ppaction://hlinksldjump" tooltip="Vybrať: olovo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13" action="ppaction://hlinksldjump" tooltip="Vybrať: ortuť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14" action="ppaction://hlinksldjump" tooltip="Vybrať: zinok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Správna odpoveď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1/2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mangán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hliník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draslík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jód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horčík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fluór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chlór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kyslík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kremík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dusík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lítium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hélium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13.  fosfor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O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O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P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Cl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F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K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K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Al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Al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Li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Li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Mg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Mg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He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Si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Si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N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Mn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Mn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I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I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Správna odpoveď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Nesprávna odpoveď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Vybraný názov je zvýraznený. Teraz klikni na správnu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noFill/>
          <a:ln w="13970">
            <a:solidFill>
              <a:srgbClr val="B87A10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B87A10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3" action="ppaction://hlinksldjump" tooltip="Správna odpoveď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sng">
                <a:solidFill>
                  <a:srgbClr val="19271C"/>
                </a:solidFill>
                <a:latin typeface="Bookman Old Style"/>
                <a:hlinkClick r:id="rId2" action="ppaction://hlinksldjump" tooltip="Nesprávna odpoveď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Správne! Dvojica sa rozsvietila nazeleno.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solidFill>
            <a:srgbClr val="DAF4E2"/>
          </a:solidFill>
          <a:ln w="13970">
            <a:solidFill>
              <a:srgbClr val="1B8243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1B8243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päť na výber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2D5C25"/>
                </a:solidFill>
                <a:latin typeface="Bookman Old Style"/>
                <a:hlinkClick r:id="rId2" action="ppaction://hlinksldjump" tooltip="Späť na výber názvu"/>
              </a:rPr>
              <a:t>← Späť na výber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klikačky"/>
          <p:cNvSpPr txBox="1"/>
          <p:nvPr/>
        </p:nvSpPr>
        <p:spPr>
          <a:xfrm>
            <a:off x="566928" y="246888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D5C25"/>
                </a:solidFill>
                <a:latin typeface="Bookman Old Style"/>
              </a:rPr>
              <a:t>Priraď slovenský názov k značke — 2/2</a:t>
            </a:r>
          </a:p>
        </p:txBody>
      </p:sp>
      <p:sp>
        <p:nvSpPr>
          <p:cNvPr id="3" name="Pokyn klikačky"/>
          <p:cNvSpPr txBox="1"/>
          <p:nvPr/>
        </p:nvSpPr>
        <p:spPr>
          <a:xfrm>
            <a:off x="594360" y="749808"/>
            <a:ext cx="1097280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1" u="none">
                <a:solidFill>
                  <a:srgbClr val="465F4A"/>
                </a:solidFill>
                <a:latin typeface="Bookman Old Style"/>
              </a:rPr>
              <a:t>Nesprávne. Dvojica sa rozsvietila načerveno — skús inú značku.</a:t>
            </a:r>
          </a:p>
        </p:txBody>
      </p:sp>
      <p:sp>
        <p:nvSpPr>
          <p:cNvPr id="4" name="Hlavička názvov"/>
          <p:cNvSpPr txBox="1"/>
          <p:nvPr/>
        </p:nvSpPr>
        <p:spPr>
          <a:xfrm>
            <a:off x="713232" y="1170432"/>
            <a:ext cx="47548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Slovenský názov</a:t>
            </a:r>
          </a:p>
        </p:txBody>
      </p:sp>
      <p:sp>
        <p:nvSpPr>
          <p:cNvPr id="5" name="Hlavička značiek"/>
          <p:cNvSpPr txBox="1"/>
          <p:nvPr/>
        </p:nvSpPr>
        <p:spPr>
          <a:xfrm>
            <a:off x="6629400" y="1170432"/>
            <a:ext cx="4297680" cy="34747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2D5C25"/>
                </a:solidFill>
                <a:latin typeface="Bookman Old Style"/>
              </a:rPr>
              <a:t>Značka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989320" y="1133856"/>
            <a:ext cx="0" cy="4864608"/>
          </a:xfrm>
          <a:prstGeom prst="line">
            <a:avLst/>
          </a:prstGeom>
          <a:ln w="1524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oznámka k režimu"/>
          <p:cNvSpPr txBox="1"/>
          <p:nvPr/>
        </p:nvSpPr>
        <p:spPr>
          <a:xfrm>
            <a:off x="621792" y="6419088"/>
            <a:ext cx="10972800" cy="24688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u="none">
                <a:solidFill>
                  <a:srgbClr val="465F4A"/>
                </a:solidFill>
                <a:latin typeface="Bookman Old Style"/>
              </a:rPr>
              <a:t>Interakcia funguje v režime Prezentácia.</a:t>
            </a:r>
          </a:p>
        </p:txBody>
      </p:sp>
      <p:sp>
        <p:nvSpPr>
          <p:cNvPr id="8" name="Názov 1"/>
          <p:cNvSpPr txBox="1"/>
          <p:nvPr/>
        </p:nvSpPr>
        <p:spPr>
          <a:xfrm>
            <a:off x="713232" y="155448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1.  selén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186994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ázov 2"/>
          <p:cNvSpPr txBox="1"/>
          <p:nvPr/>
        </p:nvSpPr>
        <p:spPr>
          <a:xfrm>
            <a:off x="713232" y="1894636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2.  uhlík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2210104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Názov 3"/>
          <p:cNvSpPr txBox="1"/>
          <p:nvPr/>
        </p:nvSpPr>
        <p:spPr>
          <a:xfrm>
            <a:off x="713232" y="223479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3.  síra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9808" y="255026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Názov 4"/>
          <p:cNvSpPr txBox="1"/>
          <p:nvPr/>
        </p:nvSpPr>
        <p:spPr>
          <a:xfrm>
            <a:off x="713232" y="257495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4.  sodík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49808" y="289041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Názov 5"/>
          <p:cNvSpPr txBox="1"/>
          <p:nvPr/>
        </p:nvSpPr>
        <p:spPr>
          <a:xfrm>
            <a:off x="713232" y="291510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5.  vápnik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323057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Názov 6"/>
          <p:cNvSpPr txBox="1"/>
          <p:nvPr/>
        </p:nvSpPr>
        <p:spPr>
          <a:xfrm>
            <a:off x="713232" y="3255263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6.  železo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9808" y="3570731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Názov 7"/>
          <p:cNvSpPr txBox="1"/>
          <p:nvPr/>
        </p:nvSpPr>
        <p:spPr>
          <a:xfrm>
            <a:off x="713232" y="3595420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7.  vodík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3910888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Názov 8"/>
          <p:cNvSpPr txBox="1"/>
          <p:nvPr/>
        </p:nvSpPr>
        <p:spPr>
          <a:xfrm>
            <a:off x="713232" y="3935577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8.  zlato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4251045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Názov 9"/>
          <p:cNvSpPr txBox="1"/>
          <p:nvPr/>
        </p:nvSpPr>
        <p:spPr>
          <a:xfrm>
            <a:off x="713232" y="427573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 9.  meď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9808" y="459120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Názov 10"/>
          <p:cNvSpPr txBox="1"/>
          <p:nvPr/>
        </p:nvSpPr>
        <p:spPr>
          <a:xfrm>
            <a:off x="713232" y="4615891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10.  striebro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9808" y="493135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Názov 11"/>
          <p:cNvSpPr txBox="1"/>
          <p:nvPr/>
        </p:nvSpPr>
        <p:spPr>
          <a:xfrm>
            <a:off x="713232" y="4956048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11.  olovo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5271516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Názov 12"/>
          <p:cNvSpPr txBox="1"/>
          <p:nvPr/>
        </p:nvSpPr>
        <p:spPr>
          <a:xfrm>
            <a:off x="713232" y="5296204"/>
            <a:ext cx="48006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12.  ortuť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49808" y="5611672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Názov 13"/>
          <p:cNvSpPr txBox="1"/>
          <p:nvPr/>
        </p:nvSpPr>
        <p:spPr>
          <a:xfrm>
            <a:off x="713232" y="5636361"/>
            <a:ext cx="4800600" cy="301752"/>
          </a:xfrm>
          <a:prstGeom prst="rect">
            <a:avLst/>
          </a:prstGeom>
          <a:solidFill>
            <a:srgbClr val="FCE1E1"/>
          </a:solidFill>
          <a:ln w="13970">
            <a:solidFill>
              <a:srgbClr val="C03032"/>
            </a:solidFill>
          </a:ln>
        </p:spPr>
        <p:txBody>
          <a:bodyPr wrap="square" lIns="64008" tIns="9144" rIns="64008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i="0" u="none">
                <a:solidFill>
                  <a:srgbClr val="C03032"/>
                </a:solidFill>
                <a:latin typeface="Bookman Old Style"/>
              </a:rPr>
              <a:t>13.  zinok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49808" y="5951829"/>
            <a:ext cx="4709160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načka Au"/>
          <p:cNvSpPr txBox="1"/>
          <p:nvPr/>
        </p:nvSpPr>
        <p:spPr>
          <a:xfrm>
            <a:off x="6629400" y="155448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Au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665976" y="186994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načka Hg"/>
          <p:cNvSpPr txBox="1"/>
          <p:nvPr/>
        </p:nvSpPr>
        <p:spPr>
          <a:xfrm>
            <a:off x="6629400" y="1894636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Hg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665976" y="2210104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načka Zn"/>
          <p:cNvSpPr txBox="1"/>
          <p:nvPr/>
        </p:nvSpPr>
        <p:spPr>
          <a:xfrm>
            <a:off x="6629400" y="223479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Zn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665976" y="255026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načka C"/>
          <p:cNvSpPr txBox="1"/>
          <p:nvPr/>
        </p:nvSpPr>
        <p:spPr>
          <a:xfrm>
            <a:off x="6629400" y="257495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665976" y="289041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načka Na"/>
          <p:cNvSpPr txBox="1"/>
          <p:nvPr/>
        </p:nvSpPr>
        <p:spPr>
          <a:xfrm>
            <a:off x="6629400" y="291510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Na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665976" y="323057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načka Se"/>
          <p:cNvSpPr txBox="1"/>
          <p:nvPr/>
        </p:nvSpPr>
        <p:spPr>
          <a:xfrm>
            <a:off x="6629400" y="3255263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665976" y="3570731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načka Cu"/>
          <p:cNvSpPr txBox="1"/>
          <p:nvPr/>
        </p:nvSpPr>
        <p:spPr>
          <a:xfrm>
            <a:off x="6629400" y="3595420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Cu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6665976" y="3910888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načka Fe"/>
          <p:cNvSpPr txBox="1"/>
          <p:nvPr/>
        </p:nvSpPr>
        <p:spPr>
          <a:xfrm>
            <a:off x="6629400" y="3935577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Fe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6665976" y="4251045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načka S"/>
          <p:cNvSpPr txBox="1"/>
          <p:nvPr/>
        </p:nvSpPr>
        <p:spPr>
          <a:xfrm>
            <a:off x="6629400" y="427573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S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665976" y="459120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načka H"/>
          <p:cNvSpPr txBox="1"/>
          <p:nvPr/>
        </p:nvSpPr>
        <p:spPr>
          <a:xfrm>
            <a:off x="6629400" y="461589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H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65976" y="493135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načka Ag"/>
          <p:cNvSpPr txBox="1"/>
          <p:nvPr/>
        </p:nvSpPr>
        <p:spPr>
          <a:xfrm>
            <a:off x="6629400" y="4956048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Ag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65976" y="5271516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načka Pb"/>
          <p:cNvSpPr txBox="1"/>
          <p:nvPr/>
        </p:nvSpPr>
        <p:spPr>
          <a:xfrm>
            <a:off x="6629400" y="5296204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Pb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665976" y="5611672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načka Ca"/>
          <p:cNvSpPr txBox="1"/>
          <p:nvPr/>
        </p:nvSpPr>
        <p:spPr>
          <a:xfrm>
            <a:off x="6629400" y="5636361"/>
            <a:ext cx="4343400" cy="301752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0" i="0" u="none">
                <a:solidFill>
                  <a:srgbClr val="19271C"/>
                </a:solidFill>
                <a:latin typeface="Bookman Old Style"/>
              </a:rPr>
              <a:t>Ca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665976" y="5951829"/>
            <a:ext cx="4270248" cy="0"/>
          </a:xfrm>
          <a:prstGeom prst="line">
            <a:avLst/>
          </a:prstGeom>
          <a:ln w="10160">
            <a:solidFill>
              <a:srgbClr val="89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Skúsiť znova"/>
          <p:cNvSpPr txBox="1"/>
          <p:nvPr/>
        </p:nvSpPr>
        <p:spPr>
          <a:xfrm>
            <a:off x="8275320" y="6062472"/>
            <a:ext cx="2770632" cy="292608"/>
          </a:xfrm>
          <a:prstGeom prst="rect">
            <a:avLst/>
          </a:prstGeom>
          <a:noFill/>
          <a:ln>
            <a:noFill/>
          </a:ln>
        </p:spPr>
        <p:txBody>
          <a:bodyPr wrap="square" lIns="64008" tIns="9144" rIns="64008" bIns="9144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u="sng">
                <a:solidFill>
                  <a:srgbClr val="C03032"/>
                </a:solidFill>
                <a:latin typeface="Bookman Old Style"/>
                <a:hlinkClick r:id="rId2" action="ppaction://hlinksldjump" tooltip="Skúsiť inú značku"/>
              </a:rPr>
              <a:t>↻ Skúsiť znova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7138</Words>
  <Application>Microsoft Office PowerPoint</Application>
  <PresentationFormat>Širokouhlá</PresentationFormat>
  <Paragraphs>2537</Paragraphs>
  <Slides>81</Slides>
  <Notes>0</Notes>
  <HiddenSlides>78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81</vt:i4>
      </vt:variant>
    </vt:vector>
  </HeadingPairs>
  <TitlesOfParts>
    <vt:vector size="87" baseType="lpstr">
      <vt:lpstr>Agency FB</vt:lpstr>
      <vt:lpstr>Aptos</vt:lpstr>
      <vt:lpstr>Aptos Display</vt:lpstr>
      <vt:lpstr>Arial</vt:lpstr>
      <vt:lpstr>Bookman Old Style</vt:lpstr>
      <vt:lpstr>Motív Office</vt:lpstr>
      <vt:lpstr>Názvy a značky chemických prvkov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Macuchova Martinkovicova</dc:creator>
  <cp:lastModifiedBy>Maria Macuchova Martinkovicova</cp:lastModifiedBy>
  <cp:revision>1</cp:revision>
  <dcterms:created xsi:type="dcterms:W3CDTF">2026-09-16T07:02:15Z</dcterms:created>
  <dcterms:modified xsi:type="dcterms:W3CDTF">2026-09-17T12:14:37Z</dcterms:modified>
</cp:coreProperties>
</file>